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739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512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2016-10-03T19:59:25Z</dcterms:created>
  <dcterms:modified xsi:type="dcterms:W3CDTF">2016-10-03T20:00:13Z</dcterms:modified>
</cp:coreProperties>
</file>